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8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5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169140"/>
            <a:ext cx="10689000" cy="143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estacionariedad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hay presencia de tendencia positiva, la media y varianza muestral aumentarán y se subestimará a la media y varianza en periodos posteriores. Por tanto, si la media y la varianza no están bien definidas, tampoco lo serán las predicciones (no tanto).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355653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 para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es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Double Exponential Smoothing (DES)</a:t>
            </a:r>
            <a:endParaRPr dirty="0"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alfa,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beta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meses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ARIMA</a:t>
            </a:r>
            <a:endParaRPr sz="4300" dirty="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caida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sinusoidal.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lag, y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exacta,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226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 en la forma de la ACF: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u="sng">
                <a:solidFill>
                  <a:srgbClr val="FF0000"/>
                </a:solidFill>
              </a:rPr>
              <a:t>Valores p y q óptimos</a:t>
            </a:r>
            <a:endParaRPr sz="3700" u="sng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0B996D-BFC6-417F-B44F-7DA8F27A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6" y="2072259"/>
            <a:ext cx="8479111" cy="34484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10078</TotalTime>
  <Words>2004</Words>
  <Application>Microsoft Office PowerPoint</Application>
  <PresentationFormat>Panorámica</PresentationFormat>
  <Paragraphs>248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30</cp:revision>
  <dcterms:created xsi:type="dcterms:W3CDTF">2020-05-12T19:48:30Z</dcterms:created>
  <dcterms:modified xsi:type="dcterms:W3CDTF">2021-03-13T08:24:03Z</dcterms:modified>
</cp:coreProperties>
</file>